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uz-Cyrl-UZ" sz="1100" b="1" i="1" dirty="0" smtClean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 smtClean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Наманган вилояти</a:t>
            </a:r>
            <a:endParaRPr lang="ru-RU" sz="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endParaRPr lang="en-US" sz="11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Лойиханинг ишлаб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чиқариш қуввати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йилига </a:t>
            </a:r>
            <a:r>
              <a:rPr lang="uz-Cyrl-UZ" sz="11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z-Cyrl-UZ" sz="11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  <a:cs typeface="Arial" panose="020B0604020202020204" pitchFamily="34" charset="0"/>
              </a:rPr>
              <a:t> </a:t>
            </a:r>
            <a:r>
              <a:rPr lang="uz-Cyrl-UZ" sz="1200" dirty="0">
                <a:solidFill>
                  <a:srgbClr val="FF000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1 658 880  </a:t>
            </a:r>
            <a:r>
              <a:rPr lang="uz-Cyrl-UZ" sz="1200" dirty="0" smtClean="0">
                <a:solidFill>
                  <a:srgbClr val="002060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м2</a:t>
            </a:r>
            <a:endParaRPr lang="ru-RU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 smtClean="0">
              <a:solidFill>
                <a:schemeClr val="bg1"/>
              </a:solidFill>
            </a:endParaRPr>
          </a:p>
          <a:p>
            <a:pPr algn="ctr" fontAlgn="base"/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Ўз маблағи</a:t>
            </a:r>
            <a:r>
              <a:rPr lang="en-US" sz="1400" b="1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Банк кредити</a:t>
            </a:r>
            <a:r>
              <a:rPr lang="en-US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94599" y="5117736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585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96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 smtClean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 smtClean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604246" y="5487536"/>
            <a:ext cx="561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sz="2000" dirty="0" smtClean="0">
                <a:solidFill>
                  <a:srgbClr val="C00000"/>
                </a:solidFill>
                <a:latin typeface="Bahnschrift SemiBold SemiConden" pitchFamily="34" charset="0"/>
              </a:rPr>
              <a:t>585</a:t>
            </a:r>
            <a:endParaRPr lang="ru-RU" sz="2000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5946644" y="5571050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latin typeface="Bahnschrift SemiBold SemiConden" pitchFamily="34" charset="0"/>
              </a:rPr>
              <a:t> 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099606" y="5139649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 smtClean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000" dirty="0">
                <a:solidFill>
                  <a:schemeClr val="bg1"/>
                </a:solidFill>
              </a:rPr>
              <a:t>Суний мармар </a:t>
            </a:r>
            <a:endParaRPr lang="uz-Cyrl-UZ" sz="2000" dirty="0" smtClean="0">
              <a:solidFill>
                <a:schemeClr val="bg1"/>
              </a:solidFill>
            </a:endParaRPr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 smtClean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ru-RU" b="1" dirty="0" err="1" smtClean="0">
                <a:solidFill>
                  <a:srgbClr val="002060"/>
                </a:solidFill>
                <a:latin typeface="Arial"/>
                <a:cs typeface="Arial"/>
              </a:rPr>
              <a:t>Суний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/>
                <a:cs typeface="Arial"/>
              </a:rPr>
              <a:t>мармар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/>
                <a:cs typeface="Arial"/>
              </a:rPr>
              <a:t>ишлаб</a:t>
            </a:r>
            <a:r>
              <a:rPr lang="ru-RU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Arial"/>
                <a:cs typeface="Arial"/>
              </a:rPr>
              <a:t>чиқариш</a:t>
            </a:r>
            <a:r>
              <a:rPr lang="en-US" b="1" dirty="0" smtClean="0">
                <a:solidFill>
                  <a:srgbClr val="002060"/>
                </a:solidFill>
                <a:latin typeface="Arial"/>
                <a:cs typeface="Arial"/>
              </a:rPr>
              <a:t>”</a:t>
            </a:r>
            <a:endParaRPr lang="ru-RU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39447" y="27542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353423" y="1864271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uz-Cyrl-UZ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йил</a:t>
            </a:r>
            <a:r>
              <a:rPr lang="en-US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220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359 </a:t>
            </a:r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млн</a:t>
            </a:r>
          </a:p>
          <a:p>
            <a:r>
              <a:rPr lang="uz-Cyrl-UZ" sz="1600" dirty="0" smtClean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 smtClean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 smtClean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79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188654" y="2841539"/>
            <a:ext cx="111267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Инвестиция қайтими (</a:t>
            </a:r>
            <a:r>
              <a:rPr lang="en-US" altLang="ko-KR" sz="1200" b="1" dirty="0" smtClean="0">
                <a:solidFill>
                  <a:schemeClr val="bg1"/>
                </a:solidFill>
                <a:cs typeface="Arial" pitchFamily="34" charset="0"/>
              </a:rPr>
              <a:t>ROI)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238549" y="3235469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100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 smtClean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 smtClean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 smtClean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541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0,0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 smtClean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 smtClean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573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560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012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25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млн.</a:t>
            </a:r>
          </a:p>
          <a:p>
            <a:r>
              <a:rPr lang="uz-Cyrl-UZ" dirty="0" smtClean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1026" name="Picture 2" descr="Namangan Travel Guide, Travel Attractions Namangan, Things to do in Namangan,  Map of Namangan, Weather in Namangan and Travel Reports for Namanga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48" y="1645500"/>
            <a:ext cx="1225205" cy="12252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0" name="Picture 6" descr="IT park with an innovative school to be built in Namanga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712" y="3098338"/>
            <a:ext cx="1225853" cy="11428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10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5688" y="2843128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136405" y="2343827"/>
            <a:ext cx="1892857" cy="14568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" name="Picture 12" descr="Купить Ступень Васильевский гранит по лучшей цене в Украине - 68778267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80" y="4276512"/>
            <a:ext cx="2800642" cy="22317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2" descr="C:\Users\1\Desktop\РАНО САНОАТ САВДО\photo_2020-08-20_15-33-13.jpg"/>
          <p:cNvPicPr>
            <a:picLocks noChangeAspect="1" noChangeArrowheads="1"/>
          </p:cNvPicPr>
          <p:nvPr/>
        </p:nvPicPr>
        <p:blipFill>
          <a:blip r:embed="rId14"/>
          <a:srcRect t="14331" b="16400"/>
          <a:stretch>
            <a:fillRect/>
          </a:stretch>
        </p:blipFill>
        <p:spPr bwMode="auto">
          <a:xfrm>
            <a:off x="9343274" y="4307926"/>
            <a:ext cx="2715284" cy="2324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5370</TotalTime>
  <Words>122</Words>
  <Application>Microsoft Office PowerPoint</Application>
  <PresentationFormat>Широкоэкранный</PresentationFormat>
  <Paragraphs>43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맑은 고딕</vt:lpstr>
      <vt:lpstr>Arial</vt:lpstr>
      <vt:lpstr>Bahnschrift SemiBold SemiConden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admin</cp:lastModifiedBy>
  <cp:revision>532</cp:revision>
  <dcterms:created xsi:type="dcterms:W3CDTF">2020-12-11T07:51:35Z</dcterms:created>
  <dcterms:modified xsi:type="dcterms:W3CDTF">2021-08-04T12:19:40Z</dcterms:modified>
</cp:coreProperties>
</file>