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1 658 880  </a:t>
            </a:r>
            <a:r>
              <a:rPr lang="uz-Cyrl-UZ" sz="1200" dirty="0" smtClean="0">
                <a:solidFill>
                  <a:srgbClr val="00206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м2</a:t>
            </a:r>
            <a:endParaRPr lang="ru-RU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94599" y="5117736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585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96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04246" y="5487536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585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000" dirty="0">
                <a:solidFill>
                  <a:schemeClr val="bg1"/>
                </a:solidFill>
              </a:rPr>
              <a:t>Суний мармар </a:t>
            </a:r>
            <a:endParaRPr lang="uz-Cyrl-UZ" sz="2000" dirty="0" smtClean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Суний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мармар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ишлаб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чиқариш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20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359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79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238549" y="323546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100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57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560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012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36405" y="2343827"/>
            <a:ext cx="1892857" cy="14568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Picture 12" descr="Купить Ступень Васильевский гранит по лучшей цене в Украине - 68778267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80" y="4276512"/>
            <a:ext cx="2800642" cy="22317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2" descr="C:\Users\1\Desktop\РАНО САНОАТ САВДО\photo_2020-08-20_15-33-13.jpg"/>
          <p:cNvPicPr>
            <a:picLocks noChangeAspect="1" noChangeArrowheads="1"/>
          </p:cNvPicPr>
          <p:nvPr/>
        </p:nvPicPr>
        <p:blipFill>
          <a:blip r:embed="rId14"/>
          <a:srcRect t="14331" b="16400"/>
          <a:stretch>
            <a:fillRect/>
          </a:stretch>
        </p:blipFill>
        <p:spPr bwMode="auto">
          <a:xfrm>
            <a:off x="9343274" y="4307926"/>
            <a:ext cx="2715284" cy="2324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5370</TotalTime>
  <Words>122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532</cp:revision>
  <dcterms:created xsi:type="dcterms:W3CDTF">2020-12-11T07:51:35Z</dcterms:created>
  <dcterms:modified xsi:type="dcterms:W3CDTF">2021-08-04T12:19:40Z</dcterms:modified>
</cp:coreProperties>
</file>